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62" r:id="rId5"/>
    <p:sldId id="26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</p:sldIdLst>
  <p:sldSz cx="8997950" cy="6838950"/>
  <p:notesSz cx="6858000" cy="9144000"/>
  <p:defaultTextStyle>
    <a:defPPr>
      <a:defRPr lang="en-US"/>
    </a:defPPr>
    <a:lvl1pPr marL="0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2445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04890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57335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09780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62226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14671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67116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19561" algn="l" defTabSz="9048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283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21"/>
  </p:normalViewPr>
  <p:slideViewPr>
    <p:cSldViewPr>
      <p:cViewPr varScale="1">
        <p:scale>
          <a:sx n="92" d="100"/>
          <a:sy n="92" d="100"/>
        </p:scale>
        <p:origin x="1712" y="168"/>
      </p:cViewPr>
      <p:guideLst>
        <p:guide orient="horz" pos="2154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4846" y="2124507"/>
            <a:ext cx="7648258" cy="146594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693" y="3875405"/>
            <a:ext cx="6298565" cy="17477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2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04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573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09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622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146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671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19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93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2271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0413" y="273875"/>
            <a:ext cx="1991734" cy="581785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2087" y="273875"/>
            <a:ext cx="5828359" cy="581785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139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226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0776" y="4394659"/>
            <a:ext cx="7648258" cy="135829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0776" y="2898639"/>
            <a:ext cx="7648258" cy="149602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244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048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5733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09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6222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1467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671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1956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593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087" y="1591006"/>
            <a:ext cx="3910046" cy="450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02100" y="1591006"/>
            <a:ext cx="3910047" cy="450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138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98" y="273875"/>
            <a:ext cx="8098155" cy="1139825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9898" y="1530849"/>
            <a:ext cx="3975657" cy="63798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2445" indent="0">
              <a:buNone/>
              <a:defRPr sz="2000" b="1"/>
            </a:lvl2pPr>
            <a:lvl3pPr marL="904890" indent="0">
              <a:buNone/>
              <a:defRPr sz="1800" b="1"/>
            </a:lvl3pPr>
            <a:lvl4pPr marL="1357335" indent="0">
              <a:buNone/>
              <a:defRPr sz="1600" b="1"/>
            </a:lvl4pPr>
            <a:lvl5pPr marL="1809780" indent="0">
              <a:buNone/>
              <a:defRPr sz="1600" b="1"/>
            </a:lvl5pPr>
            <a:lvl6pPr marL="2262226" indent="0">
              <a:buNone/>
              <a:defRPr sz="1600" b="1"/>
            </a:lvl6pPr>
            <a:lvl7pPr marL="2714671" indent="0">
              <a:buNone/>
              <a:defRPr sz="1600" b="1"/>
            </a:lvl7pPr>
            <a:lvl8pPr marL="3167116" indent="0">
              <a:buNone/>
              <a:defRPr sz="1600" b="1"/>
            </a:lvl8pPr>
            <a:lvl9pPr marL="36195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9898" y="2168834"/>
            <a:ext cx="3975657" cy="39403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0834" y="1530849"/>
            <a:ext cx="3977219" cy="63798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2445" indent="0">
              <a:buNone/>
              <a:defRPr sz="2000" b="1"/>
            </a:lvl2pPr>
            <a:lvl3pPr marL="904890" indent="0">
              <a:buNone/>
              <a:defRPr sz="1800" b="1"/>
            </a:lvl3pPr>
            <a:lvl4pPr marL="1357335" indent="0">
              <a:buNone/>
              <a:defRPr sz="1600" b="1"/>
            </a:lvl4pPr>
            <a:lvl5pPr marL="1809780" indent="0">
              <a:buNone/>
              <a:defRPr sz="1600" b="1"/>
            </a:lvl5pPr>
            <a:lvl6pPr marL="2262226" indent="0">
              <a:buNone/>
              <a:defRPr sz="1600" b="1"/>
            </a:lvl6pPr>
            <a:lvl7pPr marL="2714671" indent="0">
              <a:buNone/>
              <a:defRPr sz="1600" b="1"/>
            </a:lvl7pPr>
            <a:lvl8pPr marL="3167116" indent="0">
              <a:buNone/>
              <a:defRPr sz="1600" b="1"/>
            </a:lvl8pPr>
            <a:lvl9pPr marL="3619561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0834" y="2168834"/>
            <a:ext cx="3977219" cy="39403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021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032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535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898" y="272292"/>
            <a:ext cx="2960264" cy="11588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17949" y="272292"/>
            <a:ext cx="5030104" cy="58368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898" y="1431114"/>
            <a:ext cx="2960264" cy="4678032"/>
          </a:xfrm>
        </p:spPr>
        <p:txBody>
          <a:bodyPr/>
          <a:lstStyle>
            <a:lvl1pPr marL="0" indent="0">
              <a:buNone/>
              <a:defRPr sz="1400"/>
            </a:lvl1pPr>
            <a:lvl2pPr marL="452445" indent="0">
              <a:buNone/>
              <a:defRPr sz="1200"/>
            </a:lvl2pPr>
            <a:lvl3pPr marL="904890" indent="0">
              <a:buNone/>
              <a:defRPr sz="1000"/>
            </a:lvl3pPr>
            <a:lvl4pPr marL="1357335" indent="0">
              <a:buNone/>
              <a:defRPr sz="900"/>
            </a:lvl4pPr>
            <a:lvl5pPr marL="1809780" indent="0">
              <a:buNone/>
              <a:defRPr sz="900"/>
            </a:lvl5pPr>
            <a:lvl6pPr marL="2262226" indent="0">
              <a:buNone/>
              <a:defRPr sz="900"/>
            </a:lvl6pPr>
            <a:lvl7pPr marL="2714671" indent="0">
              <a:buNone/>
              <a:defRPr sz="900"/>
            </a:lvl7pPr>
            <a:lvl8pPr marL="3167116" indent="0">
              <a:buNone/>
              <a:defRPr sz="900"/>
            </a:lvl8pPr>
            <a:lvl9pPr marL="36195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25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61" y="4787265"/>
            <a:ext cx="5398770" cy="5651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63661" y="611073"/>
            <a:ext cx="5398770" cy="4103370"/>
          </a:xfrm>
        </p:spPr>
        <p:txBody>
          <a:bodyPr/>
          <a:lstStyle>
            <a:lvl1pPr marL="0" indent="0">
              <a:buNone/>
              <a:defRPr sz="3200"/>
            </a:lvl1pPr>
            <a:lvl2pPr marL="452445" indent="0">
              <a:buNone/>
              <a:defRPr sz="2800"/>
            </a:lvl2pPr>
            <a:lvl3pPr marL="904890" indent="0">
              <a:buNone/>
              <a:defRPr sz="2400"/>
            </a:lvl3pPr>
            <a:lvl4pPr marL="1357335" indent="0">
              <a:buNone/>
              <a:defRPr sz="2000"/>
            </a:lvl4pPr>
            <a:lvl5pPr marL="1809780" indent="0">
              <a:buNone/>
              <a:defRPr sz="2000"/>
            </a:lvl5pPr>
            <a:lvl6pPr marL="2262226" indent="0">
              <a:buNone/>
              <a:defRPr sz="2000"/>
            </a:lvl6pPr>
            <a:lvl7pPr marL="2714671" indent="0">
              <a:buNone/>
              <a:defRPr sz="2000"/>
            </a:lvl7pPr>
            <a:lvl8pPr marL="3167116" indent="0">
              <a:buNone/>
              <a:defRPr sz="2000"/>
            </a:lvl8pPr>
            <a:lvl9pPr marL="3619561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63661" y="5352429"/>
            <a:ext cx="5398770" cy="802626"/>
          </a:xfrm>
        </p:spPr>
        <p:txBody>
          <a:bodyPr/>
          <a:lstStyle>
            <a:lvl1pPr marL="0" indent="0">
              <a:buNone/>
              <a:defRPr sz="1400"/>
            </a:lvl1pPr>
            <a:lvl2pPr marL="452445" indent="0">
              <a:buNone/>
              <a:defRPr sz="1200"/>
            </a:lvl2pPr>
            <a:lvl3pPr marL="904890" indent="0">
              <a:buNone/>
              <a:defRPr sz="1000"/>
            </a:lvl3pPr>
            <a:lvl4pPr marL="1357335" indent="0">
              <a:buNone/>
              <a:defRPr sz="900"/>
            </a:lvl4pPr>
            <a:lvl5pPr marL="1809780" indent="0">
              <a:buNone/>
              <a:defRPr sz="900"/>
            </a:lvl5pPr>
            <a:lvl6pPr marL="2262226" indent="0">
              <a:buNone/>
              <a:defRPr sz="900"/>
            </a:lvl6pPr>
            <a:lvl7pPr marL="2714671" indent="0">
              <a:buNone/>
              <a:defRPr sz="900"/>
            </a:lvl7pPr>
            <a:lvl8pPr marL="3167116" indent="0">
              <a:buNone/>
              <a:defRPr sz="900"/>
            </a:lvl8pPr>
            <a:lvl9pPr marL="3619561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90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9898" y="273875"/>
            <a:ext cx="8098155" cy="1139825"/>
          </a:xfrm>
          <a:prstGeom prst="rect">
            <a:avLst/>
          </a:prstGeom>
        </p:spPr>
        <p:txBody>
          <a:bodyPr vert="horz" lIns="90489" tIns="45245" rIns="90489" bIns="45245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9898" y="1595755"/>
            <a:ext cx="8098155" cy="4513391"/>
          </a:xfrm>
          <a:prstGeom prst="rect">
            <a:avLst/>
          </a:prstGeom>
        </p:spPr>
        <p:txBody>
          <a:bodyPr vert="horz" lIns="90489" tIns="45245" rIns="90489" bIns="45245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9897" y="6338694"/>
            <a:ext cx="2099522" cy="364111"/>
          </a:xfrm>
          <a:prstGeom prst="rect">
            <a:avLst/>
          </a:prstGeom>
        </p:spPr>
        <p:txBody>
          <a:bodyPr vert="horz" lIns="90489" tIns="45245" rIns="90489" bIns="4524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60ECE-A39D-47C9-96CC-F6B19AAA6AEF}" type="datetimeFigureOut">
              <a:rPr lang="en-US" smtClean="0"/>
              <a:t>1/10/19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74300" y="6338694"/>
            <a:ext cx="2849351" cy="364111"/>
          </a:xfrm>
          <a:prstGeom prst="rect">
            <a:avLst/>
          </a:prstGeom>
        </p:spPr>
        <p:txBody>
          <a:bodyPr vert="horz" lIns="90489" tIns="45245" rIns="90489" bIns="4524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8531" y="6338694"/>
            <a:ext cx="2099522" cy="364111"/>
          </a:xfrm>
          <a:prstGeom prst="rect">
            <a:avLst/>
          </a:prstGeom>
        </p:spPr>
        <p:txBody>
          <a:bodyPr vert="horz" lIns="90489" tIns="45245" rIns="90489" bIns="4524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9A9D9-0499-4E33-B2EB-89B46F07798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925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0489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9334" indent="-339334" algn="l" defTabSz="904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5223" indent="-282778" algn="l" defTabSz="9048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1113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83558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36003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448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40893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393338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45784" indent="-226223" algn="l" defTabSz="9048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2445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04890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57335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09780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62226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14671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67116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19561" algn="l" defTabSz="9048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769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5454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890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968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017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9788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225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87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3809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9444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72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5953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458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01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"/>
            <a:ext cx="8997950" cy="6838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936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Macintosh PowerPoint</Application>
  <PresentationFormat>Custom</PresentationFormat>
  <Paragraphs>0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Ani</dc:creator>
  <cp:lastModifiedBy>Aldo de Pape</cp:lastModifiedBy>
  <cp:revision>2</cp:revision>
  <dcterms:created xsi:type="dcterms:W3CDTF">2018-11-15T09:28:08Z</dcterms:created>
  <dcterms:modified xsi:type="dcterms:W3CDTF">2019-01-10T11:07:25Z</dcterms:modified>
</cp:coreProperties>
</file>